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</p:sldIdLst>
  <p:sldSz cx="14630400" cy="8229600"/>
  <p:notesSz cx="8229600" cy="14630400"/>
  <p:embeddedFontLst>
    <p:embeddedFont>
      <p:font typeface="Mukta Light" panose="020B0604020202020204" charset="0"/>
      <p:regular r:id="rId10"/>
    </p:embeddedFont>
    <p:embeddedFont>
      <p:font typeface="Prompt Light" panose="00000400000000000000" pitchFamily="2" charset="-34"/>
      <p:regular r:id="rId11"/>
      <p:italic r:id="rId12"/>
    </p:embeddedFont>
    <p:embeddedFont>
      <p:font typeface="Prompt Medium" panose="00000600000000000000" pitchFamily="2" charset="-34"/>
      <p:regular r:id="rId13"/>
      <p: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0D843-C0E7-1BCF-5EED-BB94019ACD78}" v="146" dt="2025-10-05T18:30:55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FBDEA-5217-4D1B-81EC-6F1077012D18}" type="datetimeFigureOut"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4CE11-E290-4E93-9E47-6C642F99AF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4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055" y="33067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Space Biology Knowledge Engine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6101055" y="749303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AD8E9"/>
                </a:solidFill>
                <a:latin typeface="Mukta Light"/>
                <a:ea typeface="Mukta Light" pitchFamily="34" charset="-122"/>
                <a:cs typeface="Mukta Light"/>
              </a:rPr>
              <a:t>Team: DEIBYTE 		Date: 05-10-2015</a:t>
            </a:r>
            <a:endParaRPr lang="en-US" sz="1900" dirty="0">
              <a:latin typeface="Mukta Light"/>
              <a:cs typeface="Mukt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55E41-8274-2664-7087-3DBA7D5B6E7A}"/>
              </a:ext>
            </a:extLst>
          </p:cNvPr>
          <p:cNvSpPr txBox="1"/>
          <p:nvPr/>
        </p:nvSpPr>
        <p:spPr>
          <a:xfrm>
            <a:off x="6000328" y="2116994"/>
            <a:ext cx="7315200" cy="688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 to the Project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42AC6-4B21-9DE1-3C14-DFDD37CEC6B7}"/>
              </a:ext>
            </a:extLst>
          </p:cNvPr>
          <p:cNvSpPr txBox="1"/>
          <p:nvPr/>
        </p:nvSpPr>
        <p:spPr>
          <a:xfrm>
            <a:off x="6000328" y="3219788"/>
            <a:ext cx="7315200" cy="165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Space Biology Knowledge Engine is a cutting-edge platform and AI powered Dynamic Dashboard designed to centralize and enhance access to space biology research, supporting NASA's mission to understand life in microgravity and beyond.</a:t>
            </a:r>
            <a:endParaRPr lang="en-US" sz="18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E1180699-C4E3-D0D0-A340-2C423E81A558}"/>
              </a:ext>
            </a:extLst>
          </p:cNvPr>
          <p:cNvSpPr/>
          <p:nvPr/>
        </p:nvSpPr>
        <p:spPr>
          <a:xfrm>
            <a:off x="6101054" y="495181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Goals:</a:t>
            </a:r>
            <a:endParaRPr lang="en-US" sz="19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E6801B87-0DC7-111D-9A3D-347F37F42369}"/>
              </a:ext>
            </a:extLst>
          </p:cNvPr>
          <p:cNvSpPr/>
          <p:nvPr/>
        </p:nvSpPr>
        <p:spPr>
          <a:xfrm>
            <a:off x="6101053" y="559002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Streamline discovery of biological data from space missions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5F3D7B78-8496-3BF9-C214-1E9DEE384021}"/>
              </a:ext>
            </a:extLst>
          </p:cNvPr>
          <p:cNvSpPr/>
          <p:nvPr/>
        </p:nvSpPr>
        <p:spPr>
          <a:xfrm>
            <a:off x="6101052" y="602490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Facilitate interdisciplinary collaboration among scientists</a:t>
            </a:r>
            <a:endParaRPr lang="en-US" sz="19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549DDB74-37DF-E433-4184-4A53600E6357}"/>
              </a:ext>
            </a:extLst>
          </p:cNvPr>
          <p:cNvSpPr/>
          <p:nvPr/>
        </p:nvSpPr>
        <p:spPr>
          <a:xfrm>
            <a:off x="6084427" y="650541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Accelerate advancements in human space exploration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17245"/>
            <a:ext cx="1035843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Motivation: Current Challenges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9679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Space biology data is scattered across publications, databases, and missions, making it hard for researchers to synthesize findings efficiently.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645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Major Hurdles: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37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Inaccessible archives leading to duplicated efforts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2186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Lack of integrated tools for cross-referencing biological entities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99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Time-intensive manual searches in vast scientific literature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37269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5761792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64037" y="594610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Fragmented Access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864037" y="6437114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Researchers struggle with siloed data from NASA missions and journals.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438549" y="537269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7438549" y="5761792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438549" y="594610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Need for Synthesis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438549" y="6437114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centralized engine will unify knowledge for faster innovation.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4846" y="749498"/>
            <a:ext cx="6199703" cy="5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Features of the Platform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74846" y="1574244"/>
            <a:ext cx="779430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engine offers intuitive tools to navigate space biology knowledge seamlessly.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4846" y="2099786"/>
            <a:ext cx="7794308" cy="1431965"/>
          </a:xfrm>
          <a:prstGeom prst="roundRect">
            <a:avLst>
              <a:gd name="adj" fmla="val 7663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51986" y="2099786"/>
            <a:ext cx="91440" cy="1431965"/>
          </a:xfrm>
          <a:prstGeom prst="roundRect">
            <a:avLst>
              <a:gd name="adj" fmla="val 88576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59048" y="2315408"/>
            <a:ext cx="219408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Searchable Database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59048" y="2698909"/>
            <a:ext cx="729448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Comprehensive repository of publications, experiments, and datasets from space biology studies.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74846" y="3724513"/>
            <a:ext cx="7794308" cy="1123355"/>
          </a:xfrm>
          <a:prstGeom prst="roundRect">
            <a:avLst>
              <a:gd name="adj" fmla="val 9768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51986" y="3724513"/>
            <a:ext cx="91440" cy="1123355"/>
          </a:xfrm>
          <a:prstGeom prst="roundRect">
            <a:avLst>
              <a:gd name="adj" fmla="val 88576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59048" y="3940135"/>
            <a:ext cx="325040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Knowledge Graph Visualization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59048" y="4323636"/>
            <a:ext cx="729448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graphs linking genes, proteins, and mission data for deeper insights.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4846" y="5040630"/>
            <a:ext cx="7794308" cy="1123355"/>
          </a:xfrm>
          <a:prstGeom prst="roundRect">
            <a:avLst>
              <a:gd name="adj" fmla="val 9768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51986" y="5040630"/>
            <a:ext cx="91440" cy="1123355"/>
          </a:xfrm>
          <a:prstGeom prst="roundRect">
            <a:avLst>
              <a:gd name="adj" fmla="val 88576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59048" y="5256252"/>
            <a:ext cx="3013591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AI-Powered Semantic Search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59048" y="5639753"/>
            <a:ext cx="729448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Natural language queries with Q&amp;A capabilities for precise, context-aware results.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74846" y="6356747"/>
            <a:ext cx="7794308" cy="1123355"/>
          </a:xfrm>
          <a:prstGeom prst="roundRect">
            <a:avLst>
              <a:gd name="adj" fmla="val 9768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51986" y="6356747"/>
            <a:ext cx="91440" cy="1123355"/>
          </a:xfrm>
          <a:prstGeom prst="roundRect">
            <a:avLst>
              <a:gd name="adj" fmla="val 88576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59048" y="6572369"/>
            <a:ext cx="3165991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Entity Extraction &amp; Summaries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959048" y="6955869"/>
            <a:ext cx="729448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summaries and extractions of key biological entities from papers.</a:t>
            </a:r>
            <a:endParaRPr lang="en-US" sz="1500" dirty="0"/>
          </a:p>
        </p:txBody>
      </p:sp>
      <p:pic>
        <p:nvPicPr>
          <p:cNvPr id="22" name="Picture 2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7F924E9-9184-060B-1582-556298F2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706" y="-20782"/>
            <a:ext cx="4829694" cy="82212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21360" y="498872"/>
            <a:ext cx="7547491" cy="503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Collection and Knowledge Graph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121360" y="1274802"/>
            <a:ext cx="787407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is sourced from NASA archives, peer-reviewed journals, and mission logs, then processed into a dynamic knowledge graph.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21360" y="2059424"/>
            <a:ext cx="78740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Process Benefits: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121360" y="2553772"/>
            <a:ext cx="78740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ingestion and cleaning for accuracy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21360" y="2907506"/>
            <a:ext cx="78740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Graph visualization reveals connections between biological effects and space variables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21360" y="3261241"/>
            <a:ext cx="78740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Enables predictive modeling of experiment outcomes</a:t>
            </a:r>
            <a:endParaRPr lang="en-US" sz="1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60" y="3755588"/>
            <a:ext cx="7874079" cy="40883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564714" y="5406499"/>
            <a:ext cx="971644" cy="77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Space Biology Knowledge Graph</a:t>
            </a:r>
            <a:endParaRPr lang="en-US" sz="1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718" y="4839788"/>
            <a:ext cx="197730" cy="1977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07762" y="4599306"/>
            <a:ext cx="1554631" cy="19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Genes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307762" y="4855820"/>
            <a:ext cx="1702321" cy="349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 nodes linking to proteins and mission findings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12106535" y="4599306"/>
            <a:ext cx="1554631" cy="19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Proteins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12106535" y="4855820"/>
            <a:ext cx="1702320" cy="349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Protein interactions and functional annotations</a:t>
            </a:r>
            <a:endParaRPr lang="en-US" sz="10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822" y="4420038"/>
            <a:ext cx="197729" cy="197730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380" y="6534335"/>
            <a:ext cx="197729" cy="19773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307762" y="6418224"/>
            <a:ext cx="1554631" cy="19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Microgravity Effects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6307762" y="6674738"/>
            <a:ext cx="1702321" cy="349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Phenotypes and pathway changes observed in space</a:t>
            </a:r>
            <a:endParaRPr lang="en-US" sz="1050" dirty="0"/>
          </a:p>
        </p:txBody>
      </p:sp>
      <p:sp>
        <p:nvSpPr>
          <p:cNvPr id="20" name="Text 13"/>
          <p:cNvSpPr/>
          <p:nvPr/>
        </p:nvSpPr>
        <p:spPr>
          <a:xfrm>
            <a:off x="12106535" y="6418224"/>
            <a:ext cx="1554631" cy="19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NASA Missions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12106535" y="6674738"/>
            <a:ext cx="1702320" cy="349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Mission datasets and experiment metadata links</a:t>
            </a:r>
            <a:endParaRPr lang="en-US" sz="10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3150" y="7179507"/>
            <a:ext cx="197729" cy="197730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BBD998-1264-A910-376F-1E7BF8B199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83" y="16627"/>
            <a:ext cx="5953082" cy="81963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8038" y="566976"/>
            <a:ext cx="5098375" cy="572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and NLP Integration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208038" y="1448991"/>
            <a:ext cx="77007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Advanced AI models drive intelligent features, from entity recognition to semantic understanding, tailored for space biology experts.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08038" y="2340769"/>
            <a:ext cx="77007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Applications: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38" y="2902625"/>
            <a:ext cx="1030962" cy="14820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5097" y="3108722"/>
            <a:ext cx="229112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Semantic Search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45097" y="3518773"/>
            <a:ext cx="646366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Understands queries like 'effects of radiation on plant growth in space' for relevant results.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38" y="4384715"/>
            <a:ext cx="1030962" cy="12371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45097" y="4590812"/>
            <a:ext cx="229112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Entity Recognition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7445097" y="5000863"/>
            <a:ext cx="646366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Extracts and links biological terms using SciSpacy and Mistral models.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38" y="5621893"/>
            <a:ext cx="1030962" cy="14820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5097" y="5827990"/>
            <a:ext cx="2527459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Summaries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7445097" y="6238042"/>
            <a:ext cx="646366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Generates concise overviews of papers with Sentence Transformers for embeddings.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6208038" y="7335917"/>
            <a:ext cx="77007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Benefits: Saves researchers hours, uncovers hidden patterns in data.</a:t>
            </a:r>
            <a:endParaRPr lang="en-US" sz="1600" dirty="0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D534F4-74D0-0ACA-AED6-4E316ED55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4" y="0"/>
            <a:ext cx="614427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4512" y="671393"/>
            <a:ext cx="7434977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Experience and Interface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54512" y="2393990"/>
            <a:ext cx="7434977" cy="781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intuitive UI guides users through search, exploration, and detailed analysis with minimal friction.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54512" y="3449955"/>
            <a:ext cx="74349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 Flows: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54512" y="4115276"/>
            <a:ext cx="74349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Quick search bar with auto-suggestions for publications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54512" y="4591288"/>
            <a:ext cx="74349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graph explorer for drilling into relationships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54512" y="5067300"/>
            <a:ext cx="74349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Detailed views with summaries, citations, and export options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54512" y="5976699"/>
            <a:ext cx="2712958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Search &amp; Discover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854512" y="6559868"/>
            <a:ext cx="3419713" cy="781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Enter queries and visualize results in real-time graphs.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77395" y="5976699"/>
            <a:ext cx="2712958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Explore Details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877395" y="6559868"/>
            <a:ext cx="3419713" cy="781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Click nodes for entity info, related papers, and mission data.</a:t>
            </a:r>
            <a:endParaRPr lang="en-US" sz="1900" dirty="0"/>
          </a:p>
        </p:txBody>
      </p:sp>
      <p:pic>
        <p:nvPicPr>
          <p:cNvPr id="14" name="Picture 1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F7AC63E-598B-1876-D83F-C3E5649EF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552" y="-11517"/>
            <a:ext cx="6316460" cy="82443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03139"/>
            <a:ext cx="990195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Impact, Future Work, and Conclusion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48269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platform transforms space biology research, accelerating NASA's goals for sustainable exploration.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1553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Expected Impact: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8280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Enhanced collaboration across NASA teams and global scientists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094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Faster identification of biological risks and opportunities in space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79083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Broadened access to mission-derived knowledge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46354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Future Enhancements: Real-time data integration from ongoing missions, expanded AI for predictive simulations, and mobile access.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53129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Next Steps: Pilot testing with NASA researchers—let's advance space biology together.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570</Words>
  <Application>Microsoft Office PowerPoint</Application>
  <PresentationFormat>Custom</PresentationFormat>
  <Paragraphs>80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Prompt Light</vt:lpstr>
      <vt:lpstr>Calibri</vt:lpstr>
      <vt:lpstr>Prompt Medium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Qasim Computer</dc:creator>
  <cp:lastModifiedBy>Aziz Ullah</cp:lastModifiedBy>
  <cp:revision>61</cp:revision>
  <dcterms:created xsi:type="dcterms:W3CDTF">2025-10-05T17:58:19Z</dcterms:created>
  <dcterms:modified xsi:type="dcterms:W3CDTF">2025-10-05T18:48:47Z</dcterms:modified>
</cp:coreProperties>
</file>